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18" r:id="rId3"/>
    <p:sldId id="321" r:id="rId4"/>
    <p:sldId id="323" r:id="rId5"/>
    <p:sldId id="324" r:id="rId6"/>
    <p:sldId id="325" r:id="rId7"/>
    <p:sldId id="329" r:id="rId8"/>
    <p:sldId id="327" r:id="rId9"/>
    <p:sldId id="328" r:id="rId10"/>
    <p:sldId id="320" r:id="rId11"/>
    <p:sldId id="326" r:id="rId12"/>
    <p:sldId id="292" r:id="rId13"/>
    <p:sldId id="264" r:id="rId14"/>
    <p:sldId id="319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dor" initials="A" lastIdx="1" clrIdx="0">
    <p:extLst>
      <p:ext uri="{19B8F6BF-5375-455C-9EA6-DF929625EA0E}">
        <p15:presenceInfo xmlns:p15="http://schemas.microsoft.com/office/powerpoint/2012/main" userId="Administrad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9A"/>
    <a:srgbClr val="F2F2F2"/>
    <a:srgbClr val="FF85FF"/>
    <a:srgbClr val="EC5A60"/>
    <a:srgbClr val="0432FF"/>
    <a:srgbClr val="FFFC00"/>
    <a:srgbClr val="E20612"/>
    <a:srgbClr val="F1D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32" autoAdjust="0"/>
    <p:restoredTop sz="95727" autoAdjust="0"/>
  </p:normalViewPr>
  <p:slideViewPr>
    <p:cSldViewPr>
      <p:cViewPr varScale="1">
        <p:scale>
          <a:sx n="103" d="100"/>
          <a:sy n="103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4C1A2-CB3E-491C-940B-F46EFA5030DD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1971C-4541-46C1-9D7C-289B74541A7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60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660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8363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69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19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76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900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05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150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85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959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91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7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88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4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16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7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35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05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77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44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29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9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92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aludsinbulo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92528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tge 16">
            <a:extLst>
              <a:ext uri="{FF2B5EF4-FFF2-40B4-BE49-F238E27FC236}">
                <a16:creationId xmlns:a16="http://schemas.microsoft.com/office/drawing/2014/main" id="{FCA9D783-B545-4178-A571-4095753C86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327" y="5625486"/>
            <a:ext cx="2704892" cy="77159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305266" y="4603775"/>
            <a:ext cx="9581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>
                <a:solidFill>
                  <a:srgbClr val="009F9A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¿Cómo reconocer los bulos de salud?</a:t>
            </a:r>
          </a:p>
        </p:txBody>
      </p:sp>
      <p:pic>
        <p:nvPicPr>
          <p:cNvPr id="10" name="Imagen 9" descr="Imagen que contiene reloj, señal, dibujo&#10;&#10;Descripción generada automáticamente">
            <a:extLst>
              <a:ext uri="{FF2B5EF4-FFF2-40B4-BE49-F238E27FC236}">
                <a16:creationId xmlns:a16="http://schemas.microsoft.com/office/drawing/2014/main" id="{EF4DDBAE-361B-5D44-9842-73AE94F0CA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915" y="1937952"/>
            <a:ext cx="3708170" cy="1903527"/>
          </a:xfrm>
          <a:prstGeom prst="rect">
            <a:avLst/>
          </a:prstGeom>
        </p:spPr>
      </p:pic>
      <p:sp>
        <p:nvSpPr>
          <p:cNvPr id="2" name="CuadroTexto 5">
            <a:extLst>
              <a:ext uri="{FF2B5EF4-FFF2-40B4-BE49-F238E27FC236}">
                <a16:creationId xmlns:a16="http://schemas.microsoft.com/office/drawing/2014/main" id="{97FD9E16-B613-43CB-ADA6-8E1D7890A094}"/>
              </a:ext>
            </a:extLst>
          </p:cNvPr>
          <p:cNvSpPr txBox="1"/>
          <p:nvPr/>
        </p:nvSpPr>
        <p:spPr>
          <a:xfrm>
            <a:off x="4665961" y="3756891"/>
            <a:ext cx="28600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>
                <a:latin typeface="Bahnschrift" panose="020B0502040204020203" pitchFamily="34" charset="0"/>
                <a:ea typeface="Verdana" panose="020B0604030504040204" pitchFamily="34" charset="0"/>
              </a:rPr>
              <a:t>MÓDULO 2</a:t>
            </a:r>
          </a:p>
        </p:txBody>
      </p:sp>
    </p:spTree>
    <p:extLst>
      <p:ext uri="{BB962C8B-B14F-4D97-AF65-F5344CB8AC3E}">
        <p14:creationId xmlns:p14="http://schemas.microsoft.com/office/powerpoint/2010/main" val="20503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25">
            <a:extLst>
              <a:ext uri="{FF2B5EF4-FFF2-40B4-BE49-F238E27FC236}">
                <a16:creationId xmlns:a16="http://schemas.microsoft.com/office/drawing/2014/main" id="{31B9DA75-56D4-E449-BC59-37943551FB0C}"/>
              </a:ext>
            </a:extLst>
          </p:cNvPr>
          <p:cNvSpPr/>
          <p:nvPr/>
        </p:nvSpPr>
        <p:spPr>
          <a:xfrm>
            <a:off x="749907" y="377663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¿CÓMO COMBATIR LOS BULOS?</a:t>
            </a:r>
          </a:p>
        </p:txBody>
      </p:sp>
      <p:sp>
        <p:nvSpPr>
          <p:cNvPr id="10" name="Rectángulo 25">
            <a:extLst>
              <a:ext uri="{FF2B5EF4-FFF2-40B4-BE49-F238E27FC236}">
                <a16:creationId xmlns:a16="http://schemas.microsoft.com/office/drawing/2014/main" id="{FE8EC4F5-CA47-A744-9D78-91345BF96742}"/>
              </a:ext>
            </a:extLst>
          </p:cNvPr>
          <p:cNvSpPr/>
          <p:nvPr/>
        </p:nvSpPr>
        <p:spPr>
          <a:xfrm>
            <a:off x="2279576" y="1556792"/>
            <a:ext cx="11178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 también puedes utilizar nuestra app</a:t>
            </a:r>
          </a:p>
        </p:txBody>
      </p:sp>
      <p:pic>
        <p:nvPicPr>
          <p:cNvPr id="2" name="Imagen 9" descr="Imagen que contiene reloj, señal, dibujo&#10;&#10;Descripción generada automáticamente">
            <a:extLst>
              <a:ext uri="{FF2B5EF4-FFF2-40B4-BE49-F238E27FC236}">
                <a16:creationId xmlns:a16="http://schemas.microsoft.com/office/drawing/2014/main" id="{EE396818-CB95-4F21-BEB8-36DBA5C9A6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808" y="2924944"/>
            <a:ext cx="3708170" cy="1903527"/>
          </a:xfrm>
          <a:prstGeom prst="rect">
            <a:avLst/>
          </a:prstGeom>
        </p:spPr>
      </p:pic>
      <p:sp>
        <p:nvSpPr>
          <p:cNvPr id="3" name="CuadroTexto 5">
            <a:extLst>
              <a:ext uri="{FF2B5EF4-FFF2-40B4-BE49-F238E27FC236}">
                <a16:creationId xmlns:a16="http://schemas.microsoft.com/office/drawing/2014/main" id="{2595858C-8CD1-41D6-AA47-AAC543FB2181}"/>
              </a:ext>
            </a:extLst>
          </p:cNvPr>
          <p:cNvSpPr txBox="1"/>
          <p:nvPr/>
        </p:nvSpPr>
        <p:spPr>
          <a:xfrm>
            <a:off x="4651534" y="5031852"/>
            <a:ext cx="28889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>
                <a:latin typeface="Bahnschrift" panose="020B0502040204020203" pitchFamily="34" charset="0"/>
                <a:ea typeface="Verdana" panose="020B0604030504040204" pitchFamily="34" charset="0"/>
              </a:rPr>
              <a:t>MÓDULO 4</a:t>
            </a:r>
          </a:p>
        </p:txBody>
      </p:sp>
    </p:spTree>
    <p:extLst>
      <p:ext uri="{BB962C8B-B14F-4D97-AF65-F5344CB8AC3E}">
        <p14:creationId xmlns:p14="http://schemas.microsoft.com/office/powerpoint/2010/main" val="225723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3672C25-3720-47E9-B92F-87D4ECA87872}"/>
              </a:ext>
            </a:extLst>
          </p:cNvPr>
          <p:cNvSpPr txBox="1"/>
          <p:nvPr/>
        </p:nvSpPr>
        <p:spPr>
          <a:xfrm>
            <a:off x="-168696" y="117328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-valencia" sz="2800" b="1" dirty="0" err="1"/>
              <a:t>HERRAMIENTAS</a:t>
            </a:r>
            <a:r>
              <a:rPr lang="ca-ES-valencia" sz="2800" b="1" dirty="0"/>
              <a:t> PARA DETECTAR </a:t>
            </a:r>
            <a:r>
              <a:rPr lang="ca-ES-valencia" sz="2800" b="1" dirty="0" err="1"/>
              <a:t>BULOS</a:t>
            </a:r>
            <a:endParaRPr lang="es-ES" sz="2800" b="1" dirty="0"/>
          </a:p>
        </p:txBody>
      </p:sp>
      <p:sp>
        <p:nvSpPr>
          <p:cNvPr id="4" name="Titulares alarmistas (clickbaiting)…">
            <a:extLst>
              <a:ext uri="{FF2B5EF4-FFF2-40B4-BE49-F238E27FC236}">
                <a16:creationId xmlns:a16="http://schemas.microsoft.com/office/drawing/2014/main" id="{D1604FC7-270E-4B29-AA0A-E86A29037716}"/>
              </a:ext>
            </a:extLst>
          </p:cNvPr>
          <p:cNvSpPr txBox="1"/>
          <p:nvPr/>
        </p:nvSpPr>
        <p:spPr>
          <a:xfrm>
            <a:off x="1067900" y="2714417"/>
            <a:ext cx="10153128" cy="167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457200">
              <a:lnSpc>
                <a:spcPct val="150000"/>
              </a:lnSpc>
              <a:spcBef>
                <a:spcPts val="1200"/>
              </a:spcBef>
              <a:buSzPct val="123000"/>
              <a:defRPr sz="42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ca-ES-valencia" sz="3600" b="1" dirty="0">
                <a:latin typeface="Montserrat"/>
              </a:rPr>
              <a:t>En los </a:t>
            </a:r>
            <a:r>
              <a:rPr lang="ca-ES-valencia" sz="3600" b="1" dirty="0">
                <a:solidFill>
                  <a:srgbClr val="009F9A"/>
                </a:solidFill>
                <a:latin typeface="Montserrat"/>
              </a:rPr>
              <a:t>recursos de este modulo </a:t>
            </a:r>
            <a:r>
              <a:rPr lang="ca-ES-valencia" sz="3600" b="1" dirty="0">
                <a:latin typeface="Montserrat"/>
              </a:rPr>
              <a:t>te </a:t>
            </a:r>
            <a:r>
              <a:rPr lang="ca-ES-valencia" sz="3600" b="1" dirty="0" err="1">
                <a:latin typeface="Montserrat"/>
              </a:rPr>
              <a:t>explicamos</a:t>
            </a:r>
            <a:r>
              <a:rPr lang="ca-ES-valencia" sz="3600" b="1" dirty="0">
                <a:latin typeface="Montserrat"/>
              </a:rPr>
              <a:t> </a:t>
            </a:r>
            <a:r>
              <a:rPr lang="ca-ES-valencia" sz="3600" b="1" dirty="0" err="1">
                <a:latin typeface="Montserrat"/>
              </a:rPr>
              <a:t>cómo</a:t>
            </a:r>
            <a:r>
              <a:rPr lang="ca-ES-valencia" sz="3600" b="1" dirty="0">
                <a:latin typeface="Montserrat"/>
              </a:rPr>
              <a:t> </a:t>
            </a:r>
            <a:r>
              <a:rPr lang="ca-ES-valencia" sz="3600" b="1" dirty="0" err="1">
                <a:latin typeface="Montserrat"/>
              </a:rPr>
              <a:t>utilizar</a:t>
            </a:r>
            <a:r>
              <a:rPr lang="ca-ES-valencia" sz="3600" b="1" dirty="0">
                <a:latin typeface="Montserrat"/>
              </a:rPr>
              <a:t> </a:t>
            </a:r>
            <a:r>
              <a:rPr lang="ca-ES-valencia" sz="3600" b="1" dirty="0" err="1">
                <a:latin typeface="Montserrat"/>
              </a:rPr>
              <a:t>herramientas</a:t>
            </a:r>
            <a:r>
              <a:rPr lang="ca-ES-valencia" sz="3600" b="1" dirty="0">
                <a:latin typeface="Montserrat"/>
              </a:rPr>
              <a:t> para detectar </a:t>
            </a:r>
            <a:r>
              <a:rPr lang="ca-ES-valencia" sz="3600" b="1" dirty="0" err="1">
                <a:latin typeface="Montserrat"/>
              </a:rPr>
              <a:t>bulos</a:t>
            </a:r>
            <a:endParaRPr lang="es-ES" sz="3600" b="1" dirty="0">
              <a:latin typeface="Montserrat"/>
            </a:endParaRPr>
          </a:p>
        </p:txBody>
      </p:sp>
      <p:sp>
        <p:nvSpPr>
          <p:cNvPr id="6" name="Rectángulo 12">
            <a:extLst>
              <a:ext uri="{FF2B5EF4-FFF2-40B4-BE49-F238E27FC236}">
                <a16:creationId xmlns:a16="http://schemas.microsoft.com/office/drawing/2014/main" id="{89C34F53-AFA9-48CE-8E40-5685878F995D}"/>
              </a:ext>
            </a:extLst>
          </p:cNvPr>
          <p:cNvSpPr/>
          <p:nvPr/>
        </p:nvSpPr>
        <p:spPr>
          <a:xfrm>
            <a:off x="551384" y="383199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¿CÓMO RECONOCER LOS BULOS DE SALUD?</a:t>
            </a:r>
          </a:p>
        </p:txBody>
      </p:sp>
    </p:spTree>
    <p:extLst>
      <p:ext uri="{BB962C8B-B14F-4D97-AF65-F5344CB8AC3E}">
        <p14:creationId xmlns:p14="http://schemas.microsoft.com/office/powerpoint/2010/main" val="48213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5918D8E-BED8-4A7C-872D-17E2399D54C1}"/>
              </a:ext>
            </a:extLst>
          </p:cNvPr>
          <p:cNvSpPr txBox="1"/>
          <p:nvPr/>
        </p:nvSpPr>
        <p:spPr>
          <a:xfrm>
            <a:off x="4007768" y="2772608"/>
            <a:ext cx="7488832" cy="1940957"/>
          </a:xfrm>
          <a:prstGeom prst="roundRect">
            <a:avLst/>
          </a:prstGeom>
          <a:noFill/>
          <a:ln w="76200">
            <a:solidFill>
              <a:srgbClr val="009F9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a-ES-valencia" sz="3600" dirty="0">
                <a:latin typeface="Montserrat"/>
              </a:rPr>
              <a:t>nunca alteres tu tratamiento sin la supervisión de un profesional sanitario</a:t>
            </a:r>
            <a:endParaRPr lang="es-ES" sz="3600" dirty="0">
              <a:latin typeface="Montserrat"/>
            </a:endParaRPr>
          </a:p>
        </p:txBody>
      </p:sp>
      <p:sp>
        <p:nvSpPr>
          <p:cNvPr id="6" name="Rectángulo 12">
            <a:extLst>
              <a:ext uri="{FF2B5EF4-FFF2-40B4-BE49-F238E27FC236}">
                <a16:creationId xmlns:a16="http://schemas.microsoft.com/office/drawing/2014/main" id="{89C34F53-AFA9-48CE-8E40-5685878F995D}"/>
              </a:ext>
            </a:extLst>
          </p:cNvPr>
          <p:cNvSpPr/>
          <p:nvPr/>
        </p:nvSpPr>
        <p:spPr>
          <a:xfrm>
            <a:off x="551384" y="383199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¿CÓMO RECONOCER LOS BULOS DE SALUD?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59F0324-F293-AB4A-B8DB-66EBF60B9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0" y="1826132"/>
            <a:ext cx="3205736" cy="320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32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333B00-265D-C140-BE37-C4C77F312489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SIGUIENTES MÓDULOS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E554F0-ED3F-49ED-828E-035420E9C0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472" y="1178157"/>
            <a:ext cx="9715571" cy="549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84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333B00-265D-C140-BE37-C4C77F312489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SIGUIENTES MÓDULOS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086D75-E462-4600-9BBF-4D5F4A4D7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452" y="1172939"/>
            <a:ext cx="9865096" cy="554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4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25">
            <a:extLst>
              <a:ext uri="{FF2B5EF4-FFF2-40B4-BE49-F238E27FC236}">
                <a16:creationId xmlns:a16="http://schemas.microsoft.com/office/drawing/2014/main" id="{FE8EC4F5-CA47-A744-9D78-91345BF96742}"/>
              </a:ext>
            </a:extLst>
          </p:cNvPr>
          <p:cNvSpPr/>
          <p:nvPr/>
        </p:nvSpPr>
        <p:spPr>
          <a:xfrm>
            <a:off x="506887" y="1344054"/>
            <a:ext cx="11178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Verificadores</a:t>
            </a:r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BD98488-DAF0-3840-BBDA-607129276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957" y="4566626"/>
            <a:ext cx="5334000" cy="939800"/>
          </a:xfrm>
          <a:prstGeom prst="rect">
            <a:avLst/>
          </a:prstGeom>
        </p:spPr>
      </p:pic>
      <p:pic>
        <p:nvPicPr>
          <p:cNvPr id="14" name="Imagen 13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2B3203A7-02BA-A444-978B-B7A3D247D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128" y="2135856"/>
            <a:ext cx="3995869" cy="2565909"/>
          </a:xfrm>
          <a:prstGeom prst="rect">
            <a:avLst/>
          </a:prstGeom>
        </p:spPr>
      </p:pic>
      <p:sp>
        <p:nvSpPr>
          <p:cNvPr id="2" name="Rectángulo 12">
            <a:extLst>
              <a:ext uri="{FF2B5EF4-FFF2-40B4-BE49-F238E27FC236}">
                <a16:creationId xmlns:a16="http://schemas.microsoft.com/office/drawing/2014/main" id="{982C5A3A-87B0-49C1-8532-8D3F60D5F7E6}"/>
              </a:ext>
            </a:extLst>
          </p:cNvPr>
          <p:cNvSpPr/>
          <p:nvPr/>
        </p:nvSpPr>
        <p:spPr>
          <a:xfrm>
            <a:off x="551384" y="383199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¿CÓMO RECONOCER LOS BULOS DE SALUD?</a:t>
            </a:r>
          </a:p>
        </p:txBody>
      </p:sp>
      <p:pic>
        <p:nvPicPr>
          <p:cNvPr id="3" name="Imagen 30">
            <a:extLst>
              <a:ext uri="{FF2B5EF4-FFF2-40B4-BE49-F238E27FC236}">
                <a16:creationId xmlns:a16="http://schemas.microsoft.com/office/drawing/2014/main" id="{29783EFA-775A-492B-A2B8-7EB7AF928C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935" y="2135856"/>
            <a:ext cx="4441851" cy="165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7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2">
            <a:extLst>
              <a:ext uri="{FF2B5EF4-FFF2-40B4-BE49-F238E27FC236}">
                <a16:creationId xmlns:a16="http://schemas.microsoft.com/office/drawing/2014/main" id="{982C5A3A-87B0-49C1-8532-8D3F60D5F7E6}"/>
              </a:ext>
            </a:extLst>
          </p:cNvPr>
          <p:cNvSpPr/>
          <p:nvPr/>
        </p:nvSpPr>
        <p:spPr>
          <a:xfrm>
            <a:off x="551384" y="383199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¿CÓMO RECONOCER LOS BULOS DE SALUD?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0E1B87-6DE1-41C5-A73D-1278CF028D7C}"/>
              </a:ext>
            </a:extLst>
          </p:cNvPr>
          <p:cNvSpPr txBox="1"/>
          <p:nvPr/>
        </p:nvSpPr>
        <p:spPr>
          <a:xfrm>
            <a:off x="3120128" y="4653136"/>
            <a:ext cx="60486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https://saludsinbulos.com</a:t>
            </a:r>
            <a:endParaRPr lang="es-ES" sz="4000" b="1" dirty="0"/>
          </a:p>
        </p:txBody>
      </p:sp>
      <p:pic>
        <p:nvPicPr>
          <p:cNvPr id="7" name="Imagen 30">
            <a:extLst>
              <a:ext uri="{FF2B5EF4-FFF2-40B4-BE49-F238E27FC236}">
                <a16:creationId xmlns:a16="http://schemas.microsoft.com/office/drawing/2014/main" id="{FF142F25-7BDF-42A8-B460-43FDA5450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0128" y="1628800"/>
            <a:ext cx="5750207" cy="214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2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2">
            <a:extLst>
              <a:ext uri="{FF2B5EF4-FFF2-40B4-BE49-F238E27FC236}">
                <a16:creationId xmlns:a16="http://schemas.microsoft.com/office/drawing/2014/main" id="{982C5A3A-87B0-49C1-8532-8D3F60D5F7E6}"/>
              </a:ext>
            </a:extLst>
          </p:cNvPr>
          <p:cNvSpPr/>
          <p:nvPr/>
        </p:nvSpPr>
        <p:spPr>
          <a:xfrm>
            <a:off x="551384" y="383199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¿CÓMO RECONOCER LOS BULOS DE SALUD?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FAB0C4-BC26-4C61-AA59-EDE1A4A5F9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084" y="1080209"/>
            <a:ext cx="8136904" cy="5325754"/>
          </a:xfrm>
          <a:prstGeom prst="rect">
            <a:avLst/>
          </a:prstGeom>
        </p:spPr>
      </p:pic>
      <p:pic>
        <p:nvPicPr>
          <p:cNvPr id="3" name="Imagen 30">
            <a:extLst>
              <a:ext uri="{FF2B5EF4-FFF2-40B4-BE49-F238E27FC236}">
                <a16:creationId xmlns:a16="http://schemas.microsoft.com/office/drawing/2014/main" id="{CB45BB52-A0C1-42D1-B3F0-2FAE3DE3A0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6320" y="0"/>
            <a:ext cx="3062367" cy="114087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EFE9CA3-A864-4015-A2E8-3C6694A810A1}"/>
              </a:ext>
            </a:extLst>
          </p:cNvPr>
          <p:cNvSpPr/>
          <p:nvPr/>
        </p:nvSpPr>
        <p:spPr>
          <a:xfrm>
            <a:off x="8976320" y="1330180"/>
            <a:ext cx="713391" cy="71651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0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156EEA-34B9-410F-8FA2-DD5C7862DC13}"/>
              </a:ext>
            </a:extLst>
          </p:cNvPr>
          <p:cNvCxnSpPr>
            <a:cxnSpLocks/>
          </p:cNvCxnSpPr>
          <p:nvPr/>
        </p:nvCxnSpPr>
        <p:spPr>
          <a:xfrm flipH="1" flipV="1">
            <a:off x="9768408" y="1949503"/>
            <a:ext cx="1374842" cy="108099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25">
            <a:extLst>
              <a:ext uri="{FF2B5EF4-FFF2-40B4-BE49-F238E27FC236}">
                <a16:creationId xmlns:a16="http://schemas.microsoft.com/office/drawing/2014/main" id="{1C4C29B4-1975-4A16-A7C4-E7FED173BB87}"/>
              </a:ext>
            </a:extLst>
          </p:cNvPr>
          <p:cNvSpPr/>
          <p:nvPr/>
        </p:nvSpPr>
        <p:spPr>
          <a:xfrm>
            <a:off x="9768408" y="3121156"/>
            <a:ext cx="2492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Buscador</a:t>
            </a:r>
          </a:p>
        </p:txBody>
      </p:sp>
    </p:spTree>
    <p:extLst>
      <p:ext uri="{BB962C8B-B14F-4D97-AF65-F5344CB8AC3E}">
        <p14:creationId xmlns:p14="http://schemas.microsoft.com/office/powerpoint/2010/main" val="3556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2">
            <a:extLst>
              <a:ext uri="{FF2B5EF4-FFF2-40B4-BE49-F238E27FC236}">
                <a16:creationId xmlns:a16="http://schemas.microsoft.com/office/drawing/2014/main" id="{982C5A3A-87B0-49C1-8532-8D3F60D5F7E6}"/>
              </a:ext>
            </a:extLst>
          </p:cNvPr>
          <p:cNvSpPr/>
          <p:nvPr/>
        </p:nvSpPr>
        <p:spPr>
          <a:xfrm>
            <a:off x="551384" y="383199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¿CÓMO RECONOCER LOS BULOS DE SALUD?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FAB0C4-BC26-4C61-AA59-EDE1A4A5F9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1104610"/>
            <a:ext cx="8136904" cy="5325754"/>
          </a:xfrm>
          <a:prstGeom prst="rect">
            <a:avLst/>
          </a:prstGeom>
        </p:spPr>
      </p:pic>
      <p:pic>
        <p:nvPicPr>
          <p:cNvPr id="3" name="Imagen 30">
            <a:extLst>
              <a:ext uri="{FF2B5EF4-FFF2-40B4-BE49-F238E27FC236}">
                <a16:creationId xmlns:a16="http://schemas.microsoft.com/office/drawing/2014/main" id="{CB45BB52-A0C1-42D1-B3F0-2FAE3DE3A0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6320" y="0"/>
            <a:ext cx="3062367" cy="114087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EFE9CA3-A864-4015-A2E8-3C6694A810A1}"/>
              </a:ext>
            </a:extLst>
          </p:cNvPr>
          <p:cNvSpPr/>
          <p:nvPr/>
        </p:nvSpPr>
        <p:spPr>
          <a:xfrm>
            <a:off x="5231904" y="1272962"/>
            <a:ext cx="713391" cy="71651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156EEA-34B9-410F-8FA2-DD5C7862DC13}"/>
              </a:ext>
            </a:extLst>
          </p:cNvPr>
          <p:cNvCxnSpPr>
            <a:cxnSpLocks/>
          </p:cNvCxnSpPr>
          <p:nvPr/>
        </p:nvCxnSpPr>
        <p:spPr>
          <a:xfrm flipH="1" flipV="1">
            <a:off x="6023993" y="1848268"/>
            <a:ext cx="2952327" cy="28458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25">
            <a:extLst>
              <a:ext uri="{FF2B5EF4-FFF2-40B4-BE49-F238E27FC236}">
                <a16:creationId xmlns:a16="http://schemas.microsoft.com/office/drawing/2014/main" id="{1C4C29B4-1975-4A16-A7C4-E7FED173BB87}"/>
              </a:ext>
            </a:extLst>
          </p:cNvPr>
          <p:cNvSpPr/>
          <p:nvPr/>
        </p:nvSpPr>
        <p:spPr>
          <a:xfrm>
            <a:off x="9192344" y="1726603"/>
            <a:ext cx="2219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Ver lista de bulos</a:t>
            </a:r>
          </a:p>
        </p:txBody>
      </p:sp>
    </p:spTree>
    <p:extLst>
      <p:ext uri="{BB962C8B-B14F-4D97-AF65-F5344CB8AC3E}">
        <p14:creationId xmlns:p14="http://schemas.microsoft.com/office/powerpoint/2010/main" val="368988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2">
            <a:extLst>
              <a:ext uri="{FF2B5EF4-FFF2-40B4-BE49-F238E27FC236}">
                <a16:creationId xmlns:a16="http://schemas.microsoft.com/office/drawing/2014/main" id="{982C5A3A-87B0-49C1-8532-8D3F60D5F7E6}"/>
              </a:ext>
            </a:extLst>
          </p:cNvPr>
          <p:cNvSpPr/>
          <p:nvPr/>
        </p:nvSpPr>
        <p:spPr>
          <a:xfrm>
            <a:off x="551384" y="383199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¿CÓMO RECONOCER LOS BULOS DE SALUD?</a:t>
            </a:r>
          </a:p>
        </p:txBody>
      </p:sp>
      <p:pic>
        <p:nvPicPr>
          <p:cNvPr id="3" name="Imagen 30">
            <a:extLst>
              <a:ext uri="{FF2B5EF4-FFF2-40B4-BE49-F238E27FC236}">
                <a16:creationId xmlns:a16="http://schemas.microsoft.com/office/drawing/2014/main" id="{CB45BB52-A0C1-42D1-B3F0-2FAE3DE3A0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6320" y="0"/>
            <a:ext cx="3062367" cy="1140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D364CC-1359-47C9-A8F6-C15DE7B403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536" y="1075509"/>
            <a:ext cx="8197401" cy="53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5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2">
            <a:extLst>
              <a:ext uri="{FF2B5EF4-FFF2-40B4-BE49-F238E27FC236}">
                <a16:creationId xmlns:a16="http://schemas.microsoft.com/office/drawing/2014/main" id="{982C5A3A-87B0-49C1-8532-8D3F60D5F7E6}"/>
              </a:ext>
            </a:extLst>
          </p:cNvPr>
          <p:cNvSpPr/>
          <p:nvPr/>
        </p:nvSpPr>
        <p:spPr>
          <a:xfrm>
            <a:off x="551384" y="383199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¿CÓMO RECONOCER LOS BULOS DE SALUD?</a:t>
            </a:r>
          </a:p>
        </p:txBody>
      </p:sp>
      <p:pic>
        <p:nvPicPr>
          <p:cNvPr id="3" name="Imagen 30">
            <a:extLst>
              <a:ext uri="{FF2B5EF4-FFF2-40B4-BE49-F238E27FC236}">
                <a16:creationId xmlns:a16="http://schemas.microsoft.com/office/drawing/2014/main" id="{CB45BB52-A0C1-42D1-B3F0-2FAE3DE3A0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6320" y="0"/>
            <a:ext cx="3062367" cy="114087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FDB765-1D40-4023-8672-72ACF33B16D7}"/>
              </a:ext>
            </a:extLst>
          </p:cNvPr>
          <p:cNvCxnSpPr>
            <a:cxnSpLocks/>
          </p:cNvCxnSpPr>
          <p:nvPr/>
        </p:nvCxnSpPr>
        <p:spPr>
          <a:xfrm>
            <a:off x="7248128" y="2542254"/>
            <a:ext cx="1" cy="237626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25">
            <a:extLst>
              <a:ext uri="{FF2B5EF4-FFF2-40B4-BE49-F238E27FC236}">
                <a16:creationId xmlns:a16="http://schemas.microsoft.com/office/drawing/2014/main" id="{C7903A4F-87C1-486F-9E02-B0D35F94A8E6}"/>
              </a:ext>
            </a:extLst>
          </p:cNvPr>
          <p:cNvSpPr/>
          <p:nvPr/>
        </p:nvSpPr>
        <p:spPr>
          <a:xfrm>
            <a:off x="7646202" y="2365649"/>
            <a:ext cx="43924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Desliza hacia abajo hasta encontrar el buscador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3DA4E2C-F8F7-4D4A-BC8D-7E3A17D9D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98" y="1240493"/>
            <a:ext cx="2620275" cy="83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7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2">
            <a:extLst>
              <a:ext uri="{FF2B5EF4-FFF2-40B4-BE49-F238E27FC236}">
                <a16:creationId xmlns:a16="http://schemas.microsoft.com/office/drawing/2014/main" id="{982C5A3A-87B0-49C1-8532-8D3F60D5F7E6}"/>
              </a:ext>
            </a:extLst>
          </p:cNvPr>
          <p:cNvSpPr/>
          <p:nvPr/>
        </p:nvSpPr>
        <p:spPr>
          <a:xfrm>
            <a:off x="551384" y="383199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¿CÓMO RECONOCER LOS BULOS DE SALUD?</a:t>
            </a:r>
          </a:p>
        </p:txBody>
      </p:sp>
      <p:pic>
        <p:nvPicPr>
          <p:cNvPr id="3" name="Imagen 30">
            <a:extLst>
              <a:ext uri="{FF2B5EF4-FFF2-40B4-BE49-F238E27FC236}">
                <a16:creationId xmlns:a16="http://schemas.microsoft.com/office/drawing/2014/main" id="{CB45BB52-A0C1-42D1-B3F0-2FAE3DE3A0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6320" y="0"/>
            <a:ext cx="3062367" cy="1140876"/>
          </a:xfrm>
          <a:prstGeom prst="rect">
            <a:avLst/>
          </a:prstGeom>
        </p:spPr>
      </p:pic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039A0D25-49FF-4334-B241-052C436C008D}"/>
              </a:ext>
            </a:extLst>
          </p:cNvPr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8324" y="1363646"/>
            <a:ext cx="3062367" cy="487366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A02AE4C-389A-43C4-9E99-2C26791F7366}"/>
              </a:ext>
            </a:extLst>
          </p:cNvPr>
          <p:cNvSpPr/>
          <p:nvPr/>
        </p:nvSpPr>
        <p:spPr>
          <a:xfrm>
            <a:off x="2028324" y="2098691"/>
            <a:ext cx="713391" cy="7165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85D6D4-D7E1-48F8-91AC-6FB010766D89}"/>
              </a:ext>
            </a:extLst>
          </p:cNvPr>
          <p:cNvCxnSpPr>
            <a:cxnSpLocks/>
          </p:cNvCxnSpPr>
          <p:nvPr/>
        </p:nvCxnSpPr>
        <p:spPr>
          <a:xfrm flipV="1">
            <a:off x="986235" y="2705077"/>
            <a:ext cx="826065" cy="5040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0F80F14-6705-47D5-A9BA-40BC725A1D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3811" y="1391773"/>
            <a:ext cx="3086685" cy="4874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68B51CA-9CB9-452E-8DAE-2B7BFA54376C}"/>
              </a:ext>
            </a:extLst>
          </p:cNvPr>
          <p:cNvSpPr/>
          <p:nvPr/>
        </p:nvSpPr>
        <p:spPr>
          <a:xfrm>
            <a:off x="7538963" y="3861047"/>
            <a:ext cx="792088" cy="4320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D898EC-853D-40B8-BC1E-3F78BD5E6C25}"/>
              </a:ext>
            </a:extLst>
          </p:cNvPr>
          <p:cNvCxnSpPr>
            <a:cxnSpLocks/>
          </p:cNvCxnSpPr>
          <p:nvPr/>
        </p:nvCxnSpPr>
        <p:spPr>
          <a:xfrm flipV="1">
            <a:off x="6530851" y="4166910"/>
            <a:ext cx="826065" cy="5040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80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2">
            <a:extLst>
              <a:ext uri="{FF2B5EF4-FFF2-40B4-BE49-F238E27FC236}">
                <a16:creationId xmlns:a16="http://schemas.microsoft.com/office/drawing/2014/main" id="{982C5A3A-87B0-49C1-8532-8D3F60D5F7E6}"/>
              </a:ext>
            </a:extLst>
          </p:cNvPr>
          <p:cNvSpPr/>
          <p:nvPr/>
        </p:nvSpPr>
        <p:spPr>
          <a:xfrm>
            <a:off x="551384" y="383199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¿CÓMO RECONOCER LOS BULOS DE SALUD?</a:t>
            </a:r>
          </a:p>
        </p:txBody>
      </p:sp>
      <p:pic>
        <p:nvPicPr>
          <p:cNvPr id="3" name="Imagen 30">
            <a:extLst>
              <a:ext uri="{FF2B5EF4-FFF2-40B4-BE49-F238E27FC236}">
                <a16:creationId xmlns:a16="http://schemas.microsoft.com/office/drawing/2014/main" id="{CB45BB52-A0C1-42D1-B3F0-2FAE3DE3A0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6320" y="0"/>
            <a:ext cx="3062367" cy="114087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290878-F776-4390-B72A-9DFC5BF74B2F}"/>
              </a:ext>
            </a:extLst>
          </p:cNvPr>
          <p:cNvCxnSpPr>
            <a:cxnSpLocks/>
          </p:cNvCxnSpPr>
          <p:nvPr/>
        </p:nvCxnSpPr>
        <p:spPr>
          <a:xfrm flipH="1" flipV="1">
            <a:off x="6476496" y="2864040"/>
            <a:ext cx="866899" cy="898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25">
            <a:extLst>
              <a:ext uri="{FF2B5EF4-FFF2-40B4-BE49-F238E27FC236}">
                <a16:creationId xmlns:a16="http://schemas.microsoft.com/office/drawing/2014/main" id="{63FFBBF5-4A5B-4608-95C0-7ADDC8B0E447}"/>
              </a:ext>
            </a:extLst>
          </p:cNvPr>
          <p:cNvSpPr/>
          <p:nvPr/>
        </p:nvSpPr>
        <p:spPr>
          <a:xfrm>
            <a:off x="7464152" y="3249960"/>
            <a:ext cx="4574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Desplegable con temas de los bulos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6FADE53-3A56-40C6-BC69-19116542F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316" y="1778310"/>
            <a:ext cx="2457284" cy="8035333"/>
          </a:xfrm>
          <a:prstGeom prst="rect">
            <a:avLst/>
          </a:prstGeom>
        </p:spPr>
      </p:pic>
      <p:sp>
        <p:nvSpPr>
          <p:cNvPr id="13" name="Oval 9">
            <a:extLst>
              <a:ext uri="{FF2B5EF4-FFF2-40B4-BE49-F238E27FC236}">
                <a16:creationId xmlns:a16="http://schemas.microsoft.com/office/drawing/2014/main" id="{A7DDD38B-CDD6-284C-929A-2CA33BEF2159}"/>
              </a:ext>
            </a:extLst>
          </p:cNvPr>
          <p:cNvSpPr/>
          <p:nvPr/>
        </p:nvSpPr>
        <p:spPr>
          <a:xfrm>
            <a:off x="3943112" y="2312481"/>
            <a:ext cx="713391" cy="71651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5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8046</TotalTime>
  <Words>172</Words>
  <Application>Microsoft Office PowerPoint</Application>
  <PresentationFormat>Panoramiczny</PresentationFormat>
  <Paragraphs>37</Paragraphs>
  <Slides>14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Bahnschrift</vt:lpstr>
      <vt:lpstr>Calibri</vt:lpstr>
      <vt:lpstr>Calibri Light</vt:lpstr>
      <vt:lpstr>Montserrat</vt:lpstr>
      <vt:lpstr>Montserrat Light</vt:lpstr>
      <vt:lpstr>Tema de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Piotr Nowak</cp:lastModifiedBy>
  <cp:revision>138</cp:revision>
  <dcterms:created xsi:type="dcterms:W3CDTF">2020-03-03T15:37:41Z</dcterms:created>
  <dcterms:modified xsi:type="dcterms:W3CDTF">2021-02-02T13:08:39Z</dcterms:modified>
</cp:coreProperties>
</file>